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5" r:id="rId3"/>
    <p:sldId id="276" r:id="rId4"/>
    <p:sldId id="262" r:id="rId5"/>
    <p:sldId id="258" r:id="rId6"/>
    <p:sldId id="259" r:id="rId7"/>
    <p:sldId id="260" r:id="rId8"/>
    <p:sldId id="261" r:id="rId9"/>
    <p:sldId id="263" r:id="rId10"/>
    <p:sldId id="264" r:id="rId11"/>
    <p:sldId id="268" r:id="rId12"/>
    <p:sldId id="269" r:id="rId13"/>
    <p:sldId id="270" r:id="rId14"/>
    <p:sldId id="271" r:id="rId15"/>
    <p:sldId id="273" r:id="rId16"/>
    <p:sldId id="274" r:id="rId17"/>
    <p:sldId id="265" r:id="rId18"/>
    <p:sldId id="266" r:id="rId19"/>
    <p:sldId id="267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F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15583" autoAdjust="0"/>
    <p:restoredTop sz="86454" autoAdjust="0"/>
  </p:normalViewPr>
  <p:slideViewPr>
    <p:cSldViewPr>
      <p:cViewPr varScale="1">
        <p:scale>
          <a:sx n="46" d="100"/>
          <a:sy n="46" d="100"/>
        </p:scale>
        <p:origin x="137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42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4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8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2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136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449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1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944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260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853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26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8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747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108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852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13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244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7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B78870-6656-416E-BB4E-C46205573864}" type="datetimeFigureOut">
              <a:rPr lang="en-US" smtClean="0"/>
              <a:t>3/3/2018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521582-1C45-4551-952E-D20EAD03C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1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3628" y="2492896"/>
            <a:ext cx="5308866" cy="151553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Medications for Dissociative disorders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Hypnosis </a:t>
            </a:r>
            <a:r>
              <a:rPr lang="ar-EG" dirty="0" smtClean="0"/>
              <a:t>التنويم المغناطيسي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إثارة اللاوعي لاستداد الذاكرة المفقوده أو تذكر معلومات قديمة قد تفيد في العلاج</a:t>
            </a:r>
          </a:p>
          <a:p>
            <a:r>
              <a:rPr lang="ar-EG" dirty="0" smtClean="0"/>
              <a:t>الحوار تحت المخدر(ثيوبنتال)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الهلوسة السمعية أو الأصوات داخلية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/>
              <a:t>كيف تفرق؟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اختيار مضادات الذهان ومضادات الاكتئاب</a:t>
            </a:r>
            <a:br>
              <a:rPr lang="ar-EG" dirty="0" smtClean="0"/>
            </a:br>
            <a:r>
              <a:rPr lang="ar-EG" dirty="0" smtClean="0"/>
              <a:t>والحذر من المهدئات!!!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/>
              <a:t>كيف تختارولم تحذر؟؟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الصرع النفسي أو الانشقاقي(الهستيري)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EG" dirty="0" smtClean="0"/>
              <a:t>كيف تفرق؟</a:t>
            </a:r>
          </a:p>
          <a:p>
            <a:pPr algn="r">
              <a:buNone/>
            </a:pPr>
            <a:r>
              <a:rPr lang="ar-EG" dirty="0" smtClean="0"/>
              <a:t>ماهي سمات الصرع النفسي التي تميزه عن العضوي؟</a:t>
            </a:r>
          </a:p>
          <a:p>
            <a:pPr algn="r">
              <a:buNone/>
            </a:pPr>
            <a:r>
              <a:rPr lang="ar-EG" dirty="0" smtClean="0"/>
              <a:t>ماهي الأدوية المناسبة ؟</a:t>
            </a:r>
          </a:p>
          <a:p>
            <a:pPr algn="r">
              <a:buNone/>
            </a:pPr>
            <a:r>
              <a:rPr lang="ar-EG" dirty="0" smtClean="0"/>
              <a:t>ماهو الدواء الأنسب علي المدي الطويل لعلاج اضطرابات النوم المصاحبة؟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 medications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 smtClean="0"/>
              <a:t>Antidepressants</a:t>
            </a:r>
          </a:p>
          <a:p>
            <a:r>
              <a:rPr lang="en-US" dirty="0" smtClean="0"/>
              <a:t>Depressants</a:t>
            </a:r>
          </a:p>
          <a:p>
            <a:r>
              <a:rPr lang="en-US" dirty="0" smtClean="0"/>
              <a:t>Antipsychotics</a:t>
            </a:r>
          </a:p>
          <a:p>
            <a:r>
              <a:rPr lang="en-US" dirty="0" smtClean="0"/>
              <a:t>Anxiety medications</a:t>
            </a:r>
          </a:p>
          <a:p>
            <a:r>
              <a:rPr lang="en-US" dirty="0" smtClean="0"/>
              <a:t>Mood stabilizers</a:t>
            </a:r>
          </a:p>
          <a:p>
            <a:r>
              <a:rPr lang="en-US" dirty="0" err="1" smtClean="0"/>
              <a:t>Revia</a:t>
            </a:r>
            <a:endParaRPr lang="en-US" dirty="0" smtClean="0"/>
          </a:p>
          <a:p>
            <a:r>
              <a:rPr lang="en-US" dirty="0" smtClean="0"/>
              <a:t>Stimulants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متي يتم حجز مريض الاضطرابات الانشقاقية؟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EG" dirty="0" smtClean="0"/>
              <a:t>هياج</a:t>
            </a:r>
          </a:p>
          <a:p>
            <a:pPr algn="r">
              <a:buNone/>
            </a:pPr>
            <a:r>
              <a:rPr lang="ar-EG" dirty="0" smtClean="0"/>
              <a:t>سلوك إيذائي للنفس</a:t>
            </a:r>
          </a:p>
          <a:p>
            <a:pPr algn="r">
              <a:buNone/>
            </a:pPr>
            <a:r>
              <a:rPr lang="ar-EG" dirty="0" smtClean="0"/>
              <a:t>الاغماءات المتكررة الحطرة</a:t>
            </a:r>
          </a:p>
          <a:p>
            <a:pPr algn="r">
              <a:buNone/>
            </a:pPr>
            <a:r>
              <a:rPr lang="ar-EG" dirty="0" smtClean="0"/>
              <a:t>الشرود الطفشان المتكرر</a:t>
            </a:r>
          </a:p>
          <a:p>
            <a:pPr algn="r">
              <a:buNone/>
            </a:pPr>
            <a:r>
              <a:rPr lang="ar-EG" dirty="0" smtClean="0"/>
              <a:t>الميول الانتحارية</a:t>
            </a:r>
          </a:p>
          <a:p>
            <a:pPr algn="r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Hysterical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Dissociation is a transition between neurosis and psychosis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Dissociative Amnesia</a:t>
            </a:r>
          </a:p>
          <a:p>
            <a:r>
              <a:rPr lang="en-US" dirty="0" smtClean="0"/>
              <a:t>Dissociative fugue</a:t>
            </a:r>
          </a:p>
          <a:p>
            <a:r>
              <a:rPr lang="en-US" dirty="0" smtClean="0"/>
              <a:t>Depersonalization</a:t>
            </a:r>
          </a:p>
          <a:p>
            <a:r>
              <a:rPr lang="en-US" dirty="0" smtClean="0"/>
              <a:t>DID</a:t>
            </a:r>
          </a:p>
          <a:p>
            <a:r>
              <a:rPr lang="en-US" dirty="0" smtClean="0"/>
              <a:t>DNOS</a:t>
            </a:r>
          </a:p>
        </p:txBody>
      </p:sp>
    </p:spTree>
    <p:extLst>
      <p:ext uri="{BB962C8B-B14F-4D97-AF65-F5344CB8AC3E}">
        <p14:creationId xmlns:p14="http://schemas.microsoft.com/office/powerpoint/2010/main" val="180660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choose Atypical Antipsychotics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Drugs that block both D2 and 50HT 2a (treat trauma with complex features)., although auditory hallucinations and voice hearing could be conceptualizes as dissociative rather than psychotic in those patients.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765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Opioid antagonists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induced analgesia is a form of (dissociation), has been mediated by the mu opioid system.</a:t>
            </a:r>
          </a:p>
          <a:p>
            <a:r>
              <a:rPr lang="en-US" dirty="0" smtClean="0"/>
              <a:t>Naltrexone, has exhibited some effects of reducing dissociative symptoms.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2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Antideppresants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SSRI</a:t>
            </a:r>
          </a:p>
          <a:p>
            <a:pPr marL="0" indent="0">
              <a:buNone/>
            </a:pPr>
            <a:r>
              <a:rPr lang="en-US" dirty="0" smtClean="0"/>
              <a:t>TA</a:t>
            </a:r>
          </a:p>
          <a:p>
            <a:pPr marL="0" indent="0">
              <a:buNone/>
            </a:pPr>
            <a:r>
              <a:rPr lang="en-US" dirty="0" smtClean="0"/>
              <a:t>SNRI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Vitality of treatment plan???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Financial burden (highest number of psychotherapy sessions)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Suicidal and self injury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Drop out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Drug abuse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d pictu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268760"/>
            <a:ext cx="3456384" cy="42261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Phases of Therapy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1- Stabilization and symptom reduction</a:t>
            </a:r>
          </a:p>
          <a:p>
            <a:pPr algn="l"/>
            <a:r>
              <a:rPr lang="en-US" dirty="0" smtClean="0"/>
              <a:t>2- Treatment of </a:t>
            </a:r>
            <a:r>
              <a:rPr lang="en-US" dirty="0" err="1" smtClean="0"/>
              <a:t>traunatic</a:t>
            </a:r>
            <a:r>
              <a:rPr lang="en-US" dirty="0" smtClean="0"/>
              <a:t> memories</a:t>
            </a:r>
          </a:p>
          <a:p>
            <a:pPr algn="l"/>
            <a:r>
              <a:rPr lang="en-US" dirty="0" smtClean="0"/>
              <a:t>3- Personality re-</a:t>
            </a:r>
            <a:r>
              <a:rPr lang="en-US" dirty="0" err="1" smtClean="0"/>
              <a:t>integraion</a:t>
            </a:r>
            <a:r>
              <a:rPr lang="en-US" dirty="0" smtClean="0"/>
              <a:t> and rehabilitation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Phase (1)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ar-EG" dirty="0" smtClean="0"/>
              <a:t>بناء العلاقه المهنيه</a:t>
            </a:r>
          </a:p>
          <a:p>
            <a:r>
              <a:rPr lang="ar-EG" dirty="0" smtClean="0"/>
              <a:t>أعلم المريضه التشخيص والعلاج</a:t>
            </a:r>
          </a:p>
          <a:p>
            <a:r>
              <a:rPr lang="ar-EG" dirty="0" smtClean="0"/>
              <a:t>السيطره علي الاعراض</a:t>
            </a:r>
          </a:p>
          <a:p>
            <a:r>
              <a:rPr lang="ar-EG" dirty="0" smtClean="0"/>
              <a:t>تشجيع أنشطة الحياة اليوميه</a:t>
            </a:r>
          </a:p>
          <a:p>
            <a:r>
              <a:rPr lang="ar-EG" dirty="0" smtClean="0"/>
              <a:t>بناء مهارات التكيف مع الضغوط</a:t>
            </a:r>
          </a:p>
          <a:p>
            <a:r>
              <a:rPr lang="ar-EG" dirty="0" smtClean="0"/>
              <a:t>تأمين المريضه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Deal and handling traumatic memories</a:t>
            </a:r>
            <a:endParaRPr lang="en-US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Phase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Rehabilitation and </a:t>
            </a:r>
            <a:r>
              <a:rPr lang="en-US" dirty="0" err="1" smtClean="0"/>
              <a:t>integraion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D pho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980728"/>
            <a:ext cx="3117946" cy="43204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FF00"/>
      </a:dk1>
      <a:lt1>
        <a:sysClr val="window" lastClr="000000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3111</TotalTime>
  <Words>274</Words>
  <Application>Microsoft Office PowerPoint</Application>
  <PresentationFormat>On-screen Show (4:3)</PresentationFormat>
  <Paragraphs>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Garamond</vt:lpstr>
      <vt:lpstr>Times New Roman</vt:lpstr>
      <vt:lpstr>Organic</vt:lpstr>
      <vt:lpstr>Medications for Dissociative disorders</vt:lpstr>
      <vt:lpstr>Types of DD</vt:lpstr>
      <vt:lpstr>Vitality of treatment plan???</vt:lpstr>
      <vt:lpstr>PowerPoint Presentation</vt:lpstr>
      <vt:lpstr>Phases of Therapy</vt:lpstr>
      <vt:lpstr>Phase (1)</vt:lpstr>
      <vt:lpstr>Phase 2</vt:lpstr>
      <vt:lpstr>Phase 3</vt:lpstr>
      <vt:lpstr>PowerPoint Presentation</vt:lpstr>
      <vt:lpstr>PowerPoint Presentation</vt:lpstr>
      <vt:lpstr>Hypnosis التنويم المغناطيسي</vt:lpstr>
      <vt:lpstr>PowerPoint Presentation</vt:lpstr>
      <vt:lpstr>PowerPoint Presentation</vt:lpstr>
      <vt:lpstr>الهلوسة السمعية أو الأصوات داخلية</vt:lpstr>
      <vt:lpstr>اختيار مضادات الذهان ومضادات الاكتئاب والحذر من المهدئات!!!</vt:lpstr>
      <vt:lpstr>الصرع النفسي أو الانشقاقي(الهستيري)</vt:lpstr>
      <vt:lpstr>Top medications</vt:lpstr>
      <vt:lpstr>متي يتم حجز مريض الاضطرابات الانشقاقية؟</vt:lpstr>
      <vt:lpstr>Hysterical Psychosis</vt:lpstr>
      <vt:lpstr>How to choose Atypical Antipsychotics</vt:lpstr>
      <vt:lpstr>Opioid antagonists</vt:lpstr>
      <vt:lpstr>Antideppresants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Medications for Dissociative disorders</dc:title>
  <dc:creator>yaser</dc:creator>
  <cp:lastModifiedBy>yaser</cp:lastModifiedBy>
  <cp:revision>28</cp:revision>
  <dcterms:created xsi:type="dcterms:W3CDTF">2018-02-26T18:23:23Z</dcterms:created>
  <dcterms:modified xsi:type="dcterms:W3CDTF">2018-03-03T10:19:42Z</dcterms:modified>
</cp:coreProperties>
</file>